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5" r:id="rId6"/>
    <p:sldId id="397" r:id="rId7"/>
    <p:sldId id="398" r:id="rId8"/>
    <p:sldId id="324" r:id="rId9"/>
    <p:sldId id="325" r:id="rId10"/>
    <p:sldId id="327" r:id="rId11"/>
    <p:sldId id="328" r:id="rId12"/>
    <p:sldId id="329" r:id="rId13"/>
    <p:sldId id="332" r:id="rId14"/>
    <p:sldId id="331" r:id="rId15"/>
    <p:sldId id="330" r:id="rId16"/>
    <p:sldId id="335" r:id="rId17"/>
    <p:sldId id="336" r:id="rId18"/>
    <p:sldId id="334" r:id="rId19"/>
    <p:sldId id="337" r:id="rId20"/>
    <p:sldId id="338" r:id="rId21"/>
    <p:sldId id="339" r:id="rId22"/>
    <p:sldId id="399" r:id="rId23"/>
    <p:sldId id="342" r:id="rId24"/>
    <p:sldId id="343" r:id="rId25"/>
    <p:sldId id="344" r:id="rId26"/>
    <p:sldId id="345" r:id="rId27"/>
    <p:sldId id="346" r:id="rId28"/>
    <p:sldId id="408" r:id="rId29"/>
    <p:sldId id="403" r:id="rId30"/>
    <p:sldId id="393" r:id="rId31"/>
    <p:sldId id="404" r:id="rId32"/>
    <p:sldId id="405" r:id="rId33"/>
    <p:sldId id="406" r:id="rId34"/>
    <p:sldId id="289" r:id="rId35"/>
    <p:sldId id="300" r:id="rId3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94674"/>
  </p:normalViewPr>
  <p:slideViewPr>
    <p:cSldViewPr>
      <p:cViewPr varScale="1">
        <p:scale>
          <a:sx n="102" d="100"/>
          <a:sy n="102" d="100"/>
        </p:scale>
        <p:origin x="1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cs.nyu.edu/~jinya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rahant-ashok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wire.com/c/G93B4D45D" TargetMode="External"/><Relationship Id="rId2" Type="http://schemas.openxmlformats.org/officeDocument/2006/relationships/hyperlink" Target="https://nyu-cso.github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24634" y="31242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Zoom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Ding Ding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(PhD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706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3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In-person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4"/>
              </a:rPr>
              <a:t>Jinkun Lin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(PhD student)</a:t>
            </a:r>
          </a:p>
        </p:txBody>
      </p:sp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E3D4-D8A1-4200-934B-C48229A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D659-3BC0-474E-A7D1-EAAEA321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Arial"/>
                <a:cs typeface="Arial"/>
              </a:rPr>
              <a:t>Lectures (in-person): T/Th 8-9:15am</a:t>
            </a:r>
          </a:p>
          <a:p>
            <a:r>
              <a:rPr lang="en-US" altLang="zh-CN" dirty="0">
                <a:latin typeface="Arial"/>
                <a:cs typeface="Arial"/>
              </a:rPr>
              <a:t>Recitation(in-person or zoom): W 8-9:15am</a:t>
            </a:r>
            <a:endParaRPr lang="en-US" dirty="0"/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https://nyu-cso.github.io</a:t>
            </a:r>
            <a:endParaRPr lang="en-US" dirty="0"/>
          </a:p>
          <a:p>
            <a:pPr lvl="1"/>
            <a:r>
              <a:rPr lang="en-US" dirty="0"/>
              <a:t>Syllabus </a:t>
            </a:r>
          </a:p>
          <a:p>
            <a:pPr lvl="2"/>
            <a:r>
              <a:rPr lang="en-US" dirty="0"/>
              <a:t>Reading preparation</a:t>
            </a:r>
          </a:p>
          <a:p>
            <a:pPr lvl="2"/>
            <a:r>
              <a:rPr lang="en-US" dirty="0"/>
              <a:t>lecture/recitation slides</a:t>
            </a:r>
          </a:p>
          <a:p>
            <a:pPr lvl="2"/>
            <a:r>
              <a:rPr lang="en-US" dirty="0"/>
              <a:t>Lab instructions</a:t>
            </a:r>
          </a:p>
          <a:p>
            <a:r>
              <a:rPr lang="en-US" dirty="0"/>
              <a:t>Forum: </a:t>
            </a:r>
            <a:r>
              <a:rPr lang="en-US" dirty="0">
                <a:hlinkClick r:id="rId3"/>
              </a:rPr>
              <a:t>https://campuswire.com/c/G93B4D45D</a:t>
            </a:r>
            <a:endParaRPr lang="en-US" dirty="0"/>
          </a:p>
          <a:p>
            <a:pPr lvl="1"/>
            <a:r>
              <a:rPr lang="en-US" dirty="0"/>
              <a:t>Q&amp;A</a:t>
            </a:r>
          </a:p>
          <a:p>
            <a:r>
              <a:rPr lang="en-US" dirty="0"/>
              <a:t>NYU Brightspace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Lab submission, weekly assessments</a:t>
            </a:r>
          </a:p>
          <a:p>
            <a:pPr lvl="1"/>
            <a:r>
              <a:rPr lang="en-US" dirty="0"/>
              <a:t>Zoom links, Zoom recordings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instead of Brightspace for Q&amp;A.</a:t>
            </a:r>
          </a:p>
        </p:txBody>
      </p:sp>
    </p:spTree>
    <p:extLst>
      <p:ext uri="{BB962C8B-B14F-4D97-AF65-F5344CB8AC3E}">
        <p14:creationId xmlns:p14="http://schemas.microsoft.com/office/powerpoint/2010/main" val="370983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Textbooks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ed, </a:t>
            </a:r>
          </a:p>
          <a:p>
            <a:pPr lvl="1"/>
            <a:r>
              <a:rPr lang="en-US" altLang="zh-CN" sz="2000" dirty="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 dirty="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323" y="38100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6 programming labs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Lab-1,2,3: 8%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Lab-4,5,6: 9%</a:t>
            </a:r>
          </a:p>
          <a:p>
            <a:r>
              <a:rPr kumimoji="1" lang="en-US" altLang="zh-CN" dirty="0">
                <a:latin typeface="Arial"/>
                <a:cs typeface="Arial"/>
              </a:rPr>
              <a:t>Weekly assessments (take-home)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14 total, starting next week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2% each</a:t>
            </a:r>
          </a:p>
          <a:p>
            <a:r>
              <a:rPr kumimoji="1" lang="en-US" altLang="zh-CN" dirty="0">
                <a:latin typeface="Arial"/>
                <a:cs typeface="Arial"/>
              </a:rPr>
              <a:t>Final exam (80 minutes)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16%</a:t>
            </a:r>
          </a:p>
          <a:p>
            <a:r>
              <a:rPr kumimoji="1" lang="en-US" altLang="zh-CN" dirty="0">
                <a:latin typeface="Arial"/>
                <a:cs typeface="Arial"/>
              </a:rPr>
              <a:t>Participation: 5%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Includes participation in lecture, recitation, online forum (</a:t>
            </a:r>
            <a:r>
              <a:rPr kumimoji="1" lang="en-US" altLang="zh-CN" dirty="0" err="1">
                <a:latin typeface="Arial"/>
                <a:cs typeface="Arial"/>
              </a:rPr>
              <a:t>Campuswire</a:t>
            </a:r>
            <a:r>
              <a:rPr kumimoji="1" lang="en-US" altLang="zh-CN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Use Courant’s compute server (snappy1)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assessment (mini-quiz)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14506"/>
            <a:ext cx="88392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next week</a:t>
            </a:r>
          </a:p>
          <a:p>
            <a:r>
              <a:rPr lang="en-US" dirty="0"/>
              <a:t>Done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choice questions and short answers</a:t>
            </a:r>
          </a:p>
          <a:p>
            <a:pPr lvl="1"/>
            <a:r>
              <a:rPr lang="en-US" dirty="0"/>
              <a:t>Mostly on the current week’s materials</a:t>
            </a:r>
          </a:p>
          <a:p>
            <a:r>
              <a:rPr lang="en-US" dirty="0"/>
              <a:t>Open-book individual assessments</a:t>
            </a:r>
          </a:p>
          <a:p>
            <a:pPr lvl="1"/>
            <a:r>
              <a:rPr lang="en-US" dirty="0"/>
              <a:t>Do not consult your classmates or anyone else.</a:t>
            </a:r>
          </a:p>
          <a:p>
            <a:r>
              <a:rPr lang="en-US" dirty="0"/>
              <a:t>Quiz duration: </a:t>
            </a:r>
          </a:p>
          <a:p>
            <a:pPr lvl="1"/>
            <a:r>
              <a:rPr lang="en-US" dirty="0"/>
              <a:t>24-hours.</a:t>
            </a:r>
          </a:p>
          <a:p>
            <a:pPr lvl="1"/>
            <a:r>
              <a:rPr lang="en-US" dirty="0"/>
              <a:t>Thu 9pm to Fri 9pm (EST). No late submission.</a:t>
            </a:r>
          </a:p>
          <a:p>
            <a:r>
              <a:rPr lang="en-US" dirty="0"/>
              <a:t>Answers discussed in the following week’s recitation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really works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survive/thrive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and weekly assessment.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(TBA next week)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737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dirty="0"/>
              <a:t>E.g., if you are inspired by a code snippet, include the URL to the snippet in the lab you turn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reserve the right to randomly pick students for oral assessment and over-weight oral assessment if it does not match your quiz/lab performance.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integrity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labs/quiz that are not yours</a:t>
            </a:r>
          </a:p>
          <a:p>
            <a:r>
              <a:rPr lang="en-US" sz="3200" dirty="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77545" y="1484596"/>
            <a:ext cx="9358915" cy="5090491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4149717" y="1773184"/>
            <a:ext cx="5146994" cy="903778"/>
            <a:chOff x="4180767" y="834059"/>
            <a:chExt cx="5146994" cy="90377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4180767" y="834059"/>
              <a:ext cx="3210633" cy="885373"/>
              <a:chOff x="4180767" y="834059"/>
              <a:chExt cx="3210633" cy="88537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337986" y="906840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125100" y="1608848"/>
            <a:ext cx="3660971" cy="974197"/>
            <a:chOff x="-155559" y="481885"/>
            <a:chExt cx="3660971" cy="9741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-155559" y="625085"/>
              <a:ext cx="1379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94E2F942-F453-904D-A41B-DB5F8C21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6" y="83845"/>
            <a:ext cx="884943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learn how computers really 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12D2F2-BE5A-0242-91B5-0D9A8ECD1816}"/>
              </a:ext>
            </a:extLst>
          </p:cNvPr>
          <p:cNvSpPr/>
          <p:nvPr/>
        </p:nvSpPr>
        <p:spPr>
          <a:xfrm>
            <a:off x="5560470" y="2634920"/>
            <a:ext cx="1109715" cy="3048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1C8CAA-3E30-9846-B5D0-2112A930987F}"/>
              </a:ext>
            </a:extLst>
          </p:cNvPr>
          <p:cNvCxnSpPr>
            <a:cxnSpLocks/>
          </p:cNvCxnSpPr>
          <p:nvPr/>
        </p:nvCxnSpPr>
        <p:spPr>
          <a:xfrm>
            <a:off x="1342462" y="2299241"/>
            <a:ext cx="4218008" cy="635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0F55FC4E86843A38ABC983CBD33D2" ma:contentTypeVersion="2" ma:contentTypeDescription="Create a new document." ma:contentTypeScope="" ma:versionID="ea51d48ed41b66d32eb63de817eecbcd">
  <xsd:schema xmlns:xsd="http://www.w3.org/2001/XMLSchema" xmlns:xs="http://www.w3.org/2001/XMLSchema" xmlns:p="http://schemas.microsoft.com/office/2006/metadata/properties" xmlns:ns3="74d6482f-e53c-4fa7-ac87-951f9f66bd4c" targetNamespace="http://schemas.microsoft.com/office/2006/metadata/properties" ma:root="true" ma:fieldsID="128b5480a780b9585a060f8329b1fff7" ns3:_="">
    <xsd:import namespace="74d6482f-e53c-4fa7-ac87-951f9f66bd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6482f-e53c-4fa7-ac87-951f9f66b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4FA744-1FF9-4D86-B134-D5D0DBF77C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A56938-8698-40E3-A7E5-F5F33B7299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6482f-e53c-4fa7-ac87-951f9f66bd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5BD35A-EFB9-4EBA-B517-1ED1315364E9}">
  <ds:schemaRefs>
    <ds:schemaRef ds:uri="74d6482f-e53c-4fa7-ac87-951f9f66bd4c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1441</Words>
  <Application>Microsoft Macintosh PowerPoint</Application>
  <PresentationFormat>On-screen Show (4:3)</PresentationFormat>
  <Paragraphs>324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Corbel</vt:lpstr>
      <vt:lpstr>Gill Sans</vt:lpstr>
      <vt:lpstr>Wingdings 2</vt:lpstr>
      <vt:lpstr>Office Theme</vt:lpstr>
      <vt:lpstr>PowerPoint Presentation</vt:lpstr>
      <vt:lpstr>PowerPoint Presentation</vt:lpstr>
      <vt:lpstr>Course Goal </vt:lpstr>
      <vt:lpstr>Goal: learn how computers really work</vt:lpstr>
      <vt:lpstr>Components of a computer: hardware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Course logistics</vt:lpstr>
      <vt:lpstr>Textbooks</vt:lpstr>
      <vt:lpstr>Grade Breakdown</vt:lpstr>
      <vt:lpstr>6 individual programming labs</vt:lpstr>
      <vt:lpstr>Weekly assessment (mini-quiz)</vt:lpstr>
      <vt:lpstr>To survive/thrive in CSO, you should …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 Li</cp:lastModifiedBy>
  <cp:revision>14</cp:revision>
  <dcterms:created xsi:type="dcterms:W3CDTF">2020-09-02T05:20:45Z</dcterms:created>
  <dcterms:modified xsi:type="dcterms:W3CDTF">2021-09-01T19:25:30Z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0x010100F230F55FC4E86843A38ABC983CBD33D2</vt:lpwstr>
  </property>
</Properties>
</file>